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1" r:id="rId3"/>
    <p:sldId id="267" r:id="rId4"/>
    <p:sldId id="268" r:id="rId5"/>
    <p:sldId id="269" r:id="rId6"/>
    <p:sldId id="273" r:id="rId7"/>
    <p:sldId id="270" r:id="rId8"/>
    <p:sldId id="274" r:id="rId9"/>
    <p:sldId id="275" r:id="rId10"/>
    <p:sldId id="260" r:id="rId11"/>
    <p:sldId id="261" r:id="rId12"/>
    <p:sldId id="264" r:id="rId13"/>
    <p:sldId id="263" r:id="rId14"/>
    <p:sldId id="258" r:id="rId15"/>
    <p:sldId id="265" r:id="rId16"/>
    <p:sldId id="266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52D017-DC13-4D79-AF67-A8FE6FEEE072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070290-7903-464A-AE88-3634CD9C35F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1214446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C00000"/>
                </a:solidFill>
              </a:rPr>
              <a:t>Життя </a:t>
            </a:r>
            <a:r>
              <a:rPr lang="uk-UA" dirty="0" err="1" smtClean="0">
                <a:solidFill>
                  <a:srgbClr val="C00000"/>
                </a:solidFill>
              </a:rPr>
              <a:t>людини—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r>
              <a:rPr lang="uk-UA" dirty="0">
                <a:solidFill>
                  <a:srgbClr val="C00000"/>
                </a:solidFill>
              </a:rPr>
              <a:t>найвища цінність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472518" cy="5214974"/>
          </a:xfrm>
        </p:spPr>
        <p:txBody>
          <a:bodyPr>
            <a:normAutofit/>
          </a:bodyPr>
          <a:lstStyle/>
          <a:p>
            <a:r>
              <a:rPr lang="ru-RU" dirty="0"/>
              <a:t>«</a:t>
            </a:r>
            <a:r>
              <a:rPr lang="ru-RU" dirty="0" err="1"/>
              <a:t>Бережи</a:t>
            </a:r>
            <a:r>
              <a:rPr lang="ru-RU" dirty="0"/>
              <a:t> </a:t>
            </a:r>
            <a:r>
              <a:rPr lang="ru-RU" dirty="0" smtClean="0"/>
              <a:t>час—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полотнина,з</a:t>
            </a:r>
            <a:r>
              <a:rPr lang="ru-RU" dirty="0" smtClean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виткане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»</a:t>
            </a:r>
            <a:endParaRPr lang="ru-RU" dirty="0" smtClean="0"/>
          </a:p>
          <a:p>
            <a:pPr>
              <a:buNone/>
            </a:pPr>
            <a:r>
              <a:rPr lang="ru-RU" dirty="0"/>
              <a:t>		</a:t>
            </a:r>
            <a:r>
              <a:rPr lang="ru-RU" dirty="0" smtClean="0"/>
              <a:t>                              (</a:t>
            </a:r>
            <a:r>
              <a:rPr lang="ru-RU" dirty="0"/>
              <a:t>К. </a:t>
            </a:r>
            <a:r>
              <a:rPr lang="ru-RU" dirty="0" err="1"/>
              <a:t>Річардсон</a:t>
            </a:r>
            <a:r>
              <a:rPr lang="ru-RU" dirty="0"/>
              <a:t>)</a:t>
            </a:r>
            <a:endParaRPr lang="ru-RU" dirty="0" smtClean="0"/>
          </a:p>
          <a:p>
            <a:r>
              <a:rPr lang="ru-RU" dirty="0"/>
              <a:t>«Хай </a:t>
            </a:r>
            <a:r>
              <a:rPr lang="ru-RU" dirty="0" err="1"/>
              <a:t>оживає</a:t>
            </a:r>
            <a:r>
              <a:rPr lang="ru-RU" dirty="0"/>
              <a:t> </a:t>
            </a:r>
            <a:r>
              <a:rPr lang="ru-RU" dirty="0" err="1"/>
              <a:t>істина</a:t>
            </a:r>
            <a:r>
              <a:rPr lang="ru-RU" dirty="0"/>
              <a:t> стара: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Людина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добра» </a:t>
            </a:r>
            <a:endParaRPr lang="ru-RU" dirty="0" smtClean="0"/>
          </a:p>
          <a:p>
            <a:pPr>
              <a:buNone/>
            </a:pPr>
            <a:r>
              <a:rPr lang="ru-RU" dirty="0"/>
              <a:t>		</a:t>
            </a:r>
            <a:r>
              <a:rPr lang="ru-RU" dirty="0" smtClean="0"/>
              <a:t>                                (</a:t>
            </a:r>
            <a:r>
              <a:rPr lang="ru-RU" dirty="0"/>
              <a:t>Л. </a:t>
            </a:r>
            <a:r>
              <a:rPr lang="ru-RU" dirty="0" err="1"/>
              <a:t>Забашта</a:t>
            </a:r>
            <a:r>
              <a:rPr lang="ru-RU" dirty="0"/>
              <a:t>)</a:t>
            </a:r>
            <a:endParaRPr lang="ru-RU" dirty="0" smtClean="0"/>
          </a:p>
          <a:p>
            <a:r>
              <a:rPr lang="ru-RU" dirty="0"/>
              <a:t>«</a:t>
            </a:r>
            <a:r>
              <a:rPr lang="ru-RU" dirty="0" err="1"/>
              <a:t>Пам’ятай</a:t>
            </a:r>
            <a:r>
              <a:rPr lang="ru-RU" dirty="0"/>
              <a:t>! </a:t>
            </a:r>
            <a:r>
              <a:rPr lang="ru-RU" dirty="0" err="1" smtClean="0"/>
              <a:t>Життя</a:t>
            </a:r>
            <a:r>
              <a:rPr lang="ru-RU" dirty="0" smtClean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подарунок</a:t>
            </a:r>
            <a:r>
              <a:rPr lang="ru-RU" dirty="0"/>
              <a:t>, великий </a:t>
            </a:r>
            <a:r>
              <a:rPr lang="ru-RU" dirty="0" err="1"/>
              <a:t>подарунок</a:t>
            </a:r>
            <a:r>
              <a:rPr lang="ru-RU" dirty="0"/>
              <a:t>. І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не </a:t>
            </a:r>
            <a:r>
              <a:rPr lang="ru-RU" dirty="0" err="1"/>
              <a:t>цінує</a:t>
            </a:r>
            <a:r>
              <a:rPr lang="ru-RU" dirty="0"/>
              <a:t>, </a:t>
            </a:r>
            <a:r>
              <a:rPr lang="ru-RU" dirty="0" smtClean="0"/>
              <a:t>той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подарунка</a:t>
            </a:r>
            <a:r>
              <a:rPr lang="ru-RU" dirty="0"/>
              <a:t> не </a:t>
            </a:r>
            <a:r>
              <a:rPr lang="ru-RU" dirty="0" err="1"/>
              <a:t>заслуговує</a:t>
            </a:r>
            <a:r>
              <a:rPr lang="ru-RU" dirty="0"/>
              <a:t>».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(</a:t>
            </a:r>
            <a:r>
              <a:rPr lang="ru-RU" dirty="0"/>
              <a:t>Леонардо да </a:t>
            </a:r>
            <a:r>
              <a:rPr lang="ru-RU" dirty="0" err="1"/>
              <a:t>Вінчі</a:t>
            </a:r>
            <a:r>
              <a:rPr lang="ru-RU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Висловлювання про </a:t>
            </a:r>
            <a:r>
              <a:rPr lang="uk-UA" dirty="0">
                <a:solidFill>
                  <a:srgbClr val="C00000"/>
                </a:solidFill>
              </a:rPr>
              <a:t>значення, мету </a:t>
            </a:r>
            <a:r>
              <a:rPr lang="uk-UA" dirty="0" smtClean="0">
                <a:solidFill>
                  <a:srgbClr val="C00000"/>
                </a:solidFill>
              </a:rPr>
              <a:t>життя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/>
              <a:t>1.	Світ належить оптимістам, </a:t>
            </a:r>
            <a:r>
              <a:rPr lang="uk-UA" b="1" dirty="0" err="1" smtClean="0"/>
              <a:t>песимісти—</a:t>
            </a:r>
            <a:r>
              <a:rPr lang="uk-UA" b="1" dirty="0" smtClean="0"/>
              <a:t> </a:t>
            </a:r>
            <a:r>
              <a:rPr lang="uk-UA" b="1" dirty="0"/>
              <a:t>тільки глядачі. (Ф. Гізо)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2.	</a:t>
            </a:r>
            <a:r>
              <a:rPr lang="uk-UA" b="1" dirty="0" err="1" smtClean="0"/>
              <a:t>Жити—</a:t>
            </a:r>
            <a:r>
              <a:rPr lang="uk-UA" b="1" dirty="0" smtClean="0"/>
              <a:t> </a:t>
            </a:r>
            <a:r>
              <a:rPr lang="uk-UA" b="1" dirty="0"/>
              <a:t>це не означає дихати, це </a:t>
            </a:r>
            <a:r>
              <a:rPr lang="uk-UA" b="1" dirty="0" err="1" smtClean="0"/>
              <a:t>означає—</a:t>
            </a:r>
            <a:r>
              <a:rPr lang="uk-UA" b="1" dirty="0" smtClean="0"/>
              <a:t> </a:t>
            </a:r>
            <a:r>
              <a:rPr lang="uk-UA" b="1" dirty="0"/>
              <a:t>діяти. (Ж.-Ж. Руссо)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3.	Наше </a:t>
            </a:r>
            <a:r>
              <a:rPr lang="uk-UA" b="1" dirty="0" err="1" smtClean="0"/>
              <a:t>життя—</a:t>
            </a:r>
            <a:r>
              <a:rPr lang="uk-UA" b="1" dirty="0" smtClean="0"/>
              <a:t> </a:t>
            </a:r>
            <a:r>
              <a:rPr lang="uk-UA" b="1" dirty="0"/>
              <a:t>це те, що ми думаємо про нього. (</a:t>
            </a:r>
            <a:r>
              <a:rPr lang="uk-UA" b="1" dirty="0" err="1"/>
              <a:t>Марк</a:t>
            </a:r>
            <a:r>
              <a:rPr lang="uk-UA" b="1" dirty="0"/>
              <a:t> </a:t>
            </a:r>
            <a:r>
              <a:rPr lang="uk-UA" b="1" dirty="0" err="1"/>
              <a:t>Аврелій</a:t>
            </a:r>
            <a:r>
              <a:rPr lang="uk-UA" b="1" dirty="0"/>
              <a:t>)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4.	Ключ до </a:t>
            </a:r>
            <a:r>
              <a:rPr lang="uk-UA" b="1" dirty="0" err="1" smtClean="0"/>
              <a:t>життя—</a:t>
            </a:r>
            <a:r>
              <a:rPr lang="uk-UA" b="1" dirty="0" smtClean="0"/>
              <a:t> </a:t>
            </a:r>
            <a:r>
              <a:rPr lang="uk-UA" b="1" dirty="0"/>
              <a:t>служіння людям. (Д. Джексон)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5.	Найвища із </a:t>
            </a:r>
            <a:r>
              <a:rPr lang="uk-UA" b="1" dirty="0" err="1" smtClean="0"/>
              <a:t>книг—</a:t>
            </a:r>
            <a:r>
              <a:rPr lang="uk-UA" b="1" dirty="0" smtClean="0"/>
              <a:t> </a:t>
            </a:r>
            <a:r>
              <a:rPr lang="uk-UA" b="1" dirty="0"/>
              <a:t>книга життя, яку не можна </a:t>
            </a:r>
            <a:r>
              <a:rPr lang="uk-UA" b="1" dirty="0" smtClean="0"/>
              <a:t> ні </a:t>
            </a:r>
            <a:r>
              <a:rPr lang="uk-UA" b="1" dirty="0"/>
              <a:t>закрити, ні знову відкрити за своїм бажанням. (А. </a:t>
            </a:r>
            <a:r>
              <a:rPr lang="uk-UA" b="1" dirty="0" err="1"/>
              <a:t>Ламартін</a:t>
            </a:r>
            <a:r>
              <a:rPr lang="uk-UA" b="1" dirty="0"/>
              <a:t>)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6.	</a:t>
            </a:r>
            <a:r>
              <a:rPr lang="uk-UA" b="1" dirty="0" err="1" smtClean="0"/>
              <a:t>Жити—</a:t>
            </a:r>
            <a:r>
              <a:rPr lang="uk-UA" b="1" dirty="0" smtClean="0"/>
              <a:t> </a:t>
            </a:r>
            <a:r>
              <a:rPr lang="uk-UA" b="1" dirty="0"/>
              <a:t>означає не тільки задовольняти матеріальні запити організму, </a:t>
            </a:r>
            <a:r>
              <a:rPr lang="uk-UA" b="1" dirty="0" err="1" smtClean="0"/>
              <a:t>головне—</a:t>
            </a:r>
            <a:r>
              <a:rPr lang="uk-UA" b="1" dirty="0" smtClean="0"/>
              <a:t> </a:t>
            </a:r>
            <a:r>
              <a:rPr lang="uk-UA" b="1" dirty="0"/>
              <a:t>розуміти свою людську необхідність. (Жуль Верн)</a:t>
            </a:r>
            <a:endParaRPr lang="uk-UA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i="1" dirty="0"/>
              <a:t>• </a:t>
            </a:r>
            <a:r>
              <a:rPr lang="uk-UA" b="1" i="1" dirty="0">
                <a:solidFill>
                  <a:srgbClr val="C00000"/>
                </a:solidFill>
              </a:rPr>
              <a:t>Життя</a:t>
            </a:r>
            <a:r>
              <a:rPr lang="uk-UA" dirty="0">
                <a:solidFill>
                  <a:srgbClr val="C00000"/>
                </a:solidFill>
              </a:rPr>
              <a:t> </a:t>
            </a:r>
            <a:r>
              <a:rPr lang="uk-UA" dirty="0"/>
              <a:t>— це певний проміжок часу, заповнений різноманітними подіями, </a:t>
            </a:r>
            <a:r>
              <a:rPr lang="uk-UA" b="1" i="1" dirty="0" smtClean="0"/>
              <a:t> </a:t>
            </a:r>
            <a:r>
              <a:rPr lang="uk-UA" dirty="0"/>
              <a:t>переживаннями, радощами, </a:t>
            </a:r>
            <a:r>
              <a:rPr lang="uk-UA" dirty="0" err="1"/>
              <a:t>смутками</a:t>
            </a:r>
            <a:r>
              <a:rPr lang="uk-UA" dirty="0"/>
              <a:t>, які тривають від народження до  </a:t>
            </a:r>
            <a:r>
              <a:rPr lang="uk-UA" dirty="0" smtClean="0"/>
              <a:t> </a:t>
            </a:r>
            <a:r>
              <a:rPr lang="uk-UA" dirty="0"/>
              <a:t>смерті.</a:t>
            </a:r>
            <a:endParaRPr lang="ru-RU" dirty="0"/>
          </a:p>
          <a:p>
            <a:pPr>
              <a:buNone/>
            </a:pPr>
            <a:r>
              <a:rPr lang="uk-UA" b="1" i="1" dirty="0"/>
              <a:t>• </a:t>
            </a:r>
            <a:r>
              <a:rPr lang="uk-UA" b="1" i="1" dirty="0">
                <a:solidFill>
                  <a:srgbClr val="FF0000"/>
                </a:solidFill>
              </a:rPr>
              <a:t>Життя </a:t>
            </a:r>
            <a:r>
              <a:rPr lang="uk-UA" b="1" i="1" dirty="0"/>
              <a:t>—</a:t>
            </a:r>
            <a:r>
              <a:rPr lang="uk-UA" dirty="0"/>
              <a:t> насамперед, становлення людини, це період, коли людина </a:t>
            </a:r>
            <a:r>
              <a:rPr lang="uk-UA" dirty="0" smtClean="0"/>
              <a:t> </a:t>
            </a:r>
            <a:r>
              <a:rPr lang="uk-UA" dirty="0"/>
              <a:t>розвивається в усіх </a:t>
            </a:r>
            <a:r>
              <a:rPr lang="uk-UA" dirty="0" smtClean="0"/>
              <a:t>відношеннях</a:t>
            </a:r>
            <a:r>
              <a:rPr lang="uk-UA" dirty="0"/>
              <a:t>: фізичному, розумовому, моральному.   </a:t>
            </a:r>
            <a:endParaRPr lang="ru-RU" dirty="0"/>
          </a:p>
          <a:p>
            <a:pPr>
              <a:buNone/>
            </a:pPr>
            <a:r>
              <a:rPr lang="uk-UA" dirty="0"/>
              <a:t> Кожна </a:t>
            </a:r>
            <a:r>
              <a:rPr lang="uk-UA" dirty="0" smtClean="0"/>
              <a:t>людина </a:t>
            </a:r>
            <a:r>
              <a:rPr lang="uk-UA" dirty="0"/>
              <a:t>прагне певної досконалості: підвищувати </a:t>
            </a:r>
            <a:r>
              <a:rPr lang="uk-UA" dirty="0" smtClean="0"/>
              <a:t>освітній </a:t>
            </a:r>
            <a:r>
              <a:rPr lang="uk-UA" dirty="0"/>
              <a:t>рівень</a:t>
            </a:r>
            <a:r>
              <a:rPr lang="uk-UA" dirty="0" smtClean="0"/>
              <a:t>, </a:t>
            </a:r>
            <a:r>
              <a:rPr lang="uk-UA" dirty="0"/>
              <a:t>реалізація і здійснення задумів.</a:t>
            </a:r>
            <a:endParaRPr lang="ru-RU" dirty="0"/>
          </a:p>
          <a:p>
            <a:pPr>
              <a:buNone/>
            </a:pPr>
            <a:r>
              <a:rPr lang="uk-UA" b="1" i="1" dirty="0"/>
              <a:t>• </a:t>
            </a:r>
            <a:r>
              <a:rPr lang="uk-UA" b="1" i="1" dirty="0">
                <a:solidFill>
                  <a:srgbClr val="C00000"/>
                </a:solidFill>
              </a:rPr>
              <a:t>Життя</a:t>
            </a:r>
            <a:r>
              <a:rPr lang="uk-UA" dirty="0">
                <a:solidFill>
                  <a:srgbClr val="C00000"/>
                </a:solidFill>
              </a:rPr>
              <a:t> </a:t>
            </a:r>
            <a:r>
              <a:rPr lang="uk-UA" dirty="0"/>
              <a:t>кожної людини неповторне, таємниче. </a:t>
            </a:r>
            <a:r>
              <a:rPr lang="uk-UA" dirty="0" smtClean="0"/>
              <a:t>Неповторним</a:t>
            </a:r>
            <a:r>
              <a:rPr lang="uk-UA" dirty="0"/>
              <a:t>, яскравим </a:t>
            </a:r>
            <a:r>
              <a:rPr lang="uk-UA" dirty="0" smtClean="0"/>
              <a:t>буває </a:t>
            </a:r>
            <a:r>
              <a:rPr lang="uk-UA" dirty="0"/>
              <a:t>життя видатних людей: композиторів, художників, письменників. Життя  </a:t>
            </a:r>
            <a:r>
              <a:rPr lang="uk-UA" dirty="0" smtClean="0"/>
              <a:t>звичайних </a:t>
            </a:r>
            <a:r>
              <a:rPr lang="uk-UA" dirty="0"/>
              <a:t>людей також різниться, кожен крок на життєвому шляху </a:t>
            </a:r>
            <a:r>
              <a:rPr lang="uk-UA" dirty="0" smtClean="0"/>
              <a:t>неповторний, тому неправильно вважати, що є дні, якими можна нехтувати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6766" cy="1143008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uk-UA" dirty="0" smtClean="0"/>
              <a:t> </a:t>
            </a:r>
            <a:r>
              <a:rPr lang="uk-UA" dirty="0" smtClean="0">
                <a:solidFill>
                  <a:srgbClr val="C00000"/>
                </a:solidFill>
              </a:rPr>
              <a:t>Як треба ставитися до життя? Як ви долаєте труднощі?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92500"/>
          </a:bodyPr>
          <a:lstStyle/>
          <a:p>
            <a:pPr lvl="0"/>
            <a:r>
              <a:rPr lang="uk-UA" b="1" dirty="0"/>
              <a:t>Прагнути до життєвих істин;</a:t>
            </a:r>
            <a:endParaRPr lang="ru-RU" b="1" dirty="0"/>
          </a:p>
          <a:p>
            <a:pPr lvl="0"/>
            <a:r>
              <a:rPr lang="uk-UA" b="1" dirty="0"/>
              <a:t>уміти перетворювати мінуси на плюси;</a:t>
            </a:r>
            <a:endParaRPr lang="ru-RU" b="1" dirty="0"/>
          </a:p>
          <a:p>
            <a:pPr lvl="0"/>
            <a:r>
              <a:rPr lang="uk-UA" b="1" dirty="0"/>
              <a:t>уміти бачити в житті не тільки погане, а й добре;</a:t>
            </a:r>
            <a:endParaRPr lang="ru-RU" b="1" dirty="0"/>
          </a:p>
          <a:p>
            <a:pPr lvl="0"/>
            <a:r>
              <a:rPr lang="uk-UA" b="1" dirty="0"/>
              <a:t>не надавати особливого значення «дрібницям» життя;</a:t>
            </a:r>
            <a:endParaRPr lang="ru-RU" b="1" dirty="0"/>
          </a:p>
          <a:p>
            <a:pPr lvl="0"/>
            <a:r>
              <a:rPr lang="uk-UA" b="1" dirty="0"/>
              <a:t>пам'ятати, що все у житті швидкоплинне — і </a:t>
            </a:r>
            <a:r>
              <a:rPr lang="uk-UA" b="1" dirty="0" smtClean="0"/>
              <a:t>добре</a:t>
            </a:r>
            <a:r>
              <a:rPr lang="uk-UA" b="1" dirty="0"/>
              <a:t>, і погане, тому слід </a:t>
            </a:r>
            <a:r>
              <a:rPr lang="uk-UA" b="1" dirty="0" smtClean="0"/>
              <a:t> </a:t>
            </a:r>
            <a:r>
              <a:rPr lang="uk-UA" b="1" dirty="0"/>
              <a:t>насолоджуватися першим і не засмучуватися другим;</a:t>
            </a:r>
            <a:endParaRPr lang="ru-RU" b="1" dirty="0"/>
          </a:p>
          <a:p>
            <a:pPr lvl="0"/>
            <a:r>
              <a:rPr lang="uk-UA" b="1" dirty="0"/>
              <a:t>бути толерантним у стосунках із людьми;</a:t>
            </a:r>
            <a:endParaRPr lang="ru-RU" b="1" dirty="0"/>
          </a:p>
          <a:p>
            <a:pPr lvl="0"/>
            <a:r>
              <a:rPr lang="uk-UA" b="1" dirty="0"/>
              <a:t>виробити активну життєву позицію;</a:t>
            </a:r>
            <a:endParaRPr lang="ru-RU" b="1" dirty="0"/>
          </a:p>
          <a:p>
            <a:pPr lvl="0"/>
            <a:r>
              <a:rPr lang="uk-UA" b="1" i="1" dirty="0"/>
              <a:t>бути </a:t>
            </a:r>
            <a:r>
              <a:rPr lang="uk-UA" b="1" dirty="0"/>
              <a:t>оптимістом у житті. 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Як оцінити життя людини?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 lvl="0"/>
            <a:r>
              <a:rPr lang="ru-RU" sz="3200" b="1" dirty="0"/>
              <a:t> </a:t>
            </a:r>
            <a:r>
              <a:rPr lang="uk-UA" sz="3200" b="1" dirty="0"/>
              <a:t>Роками, вічністю, миттю;</a:t>
            </a:r>
            <a:endParaRPr lang="ru-RU" sz="3200" b="1" dirty="0"/>
          </a:p>
          <a:p>
            <a:pPr lvl="0"/>
            <a:r>
              <a:rPr lang="uk-UA" sz="3200" b="1" dirty="0"/>
              <a:t> важливо не скільки прожила людина, а як прожила;</a:t>
            </a:r>
            <a:endParaRPr lang="ru-RU" sz="3200" b="1" dirty="0"/>
          </a:p>
          <a:p>
            <a:pPr lvl="0"/>
            <a:r>
              <a:rPr lang="uk-UA" sz="3200" b="1" dirty="0"/>
              <a:t> життя буває коротке, як іскра, як спалах і вічне;</a:t>
            </a:r>
            <a:endParaRPr lang="ru-RU" sz="3200" b="1" dirty="0"/>
          </a:p>
          <a:p>
            <a:r>
              <a:rPr lang="uk-UA" sz="3200" b="1" dirty="0" smtClean="0"/>
              <a:t> </a:t>
            </a:r>
            <a:r>
              <a:rPr lang="uk-UA" sz="3200" b="1" dirty="0"/>
              <a:t>життя людини оцінюється тим, що вона зуміла чи встигла зробити, залишити </a:t>
            </a:r>
            <a:r>
              <a:rPr lang="uk-UA" sz="3200" b="1" dirty="0" smtClean="0"/>
              <a:t>  </a:t>
            </a:r>
            <a:r>
              <a:rPr lang="uk-UA" sz="3200" b="1" dirty="0"/>
              <a:t>по собі.</a:t>
            </a:r>
            <a:endParaRPr lang="ru-RU" sz="3200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000132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Правила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1</a:t>
            </a:r>
            <a:r>
              <a:rPr lang="uk-UA" dirty="0"/>
              <a:t>.</a:t>
            </a:r>
            <a:r>
              <a:rPr lang="uk-UA" b="1" dirty="0"/>
              <a:t>	Адекватно приймати дійсність.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2.	Приймати себе і навколишніх такими, як вони є. </a:t>
            </a:r>
            <a:r>
              <a:rPr lang="en-US" b="1" dirty="0" smtClean="0"/>
              <a:t>    </a:t>
            </a:r>
            <a:r>
              <a:rPr lang="uk-UA" b="1" dirty="0" smtClean="0"/>
              <a:t>Поважати </a:t>
            </a:r>
            <a:r>
              <a:rPr lang="uk-UA" b="1" dirty="0"/>
              <a:t>усіх.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3.	В усіх і всьому шукати лише гарне.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4.	Вірно дружити, вибирати гідних друзів.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5.	Розвивати почуття «добра» і «зла».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6.	Думати не тільки про себе, але й про те, як іншим поруч з тобою.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7.	Вести здоровий спосіб життя і фізичний, і духовний.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8.	Турбуватися про навколишній світ (природу).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9.	Нести відповідальність за всіх і все.</a:t>
            </a:r>
            <a:endParaRPr lang="uk-UA" b="1" dirty="0" smtClean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Духовний заповіт матері Терези: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571480"/>
            <a:ext cx="4572032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100" b="1" i="1" dirty="0"/>
              <a:t>Життя —</a:t>
            </a:r>
            <a:r>
              <a:rPr lang="uk-UA" sz="1100" b="1" dirty="0"/>
              <a:t> це можливість,</a:t>
            </a:r>
            <a:endParaRPr lang="ru-RU" sz="1100" b="1" dirty="0"/>
          </a:p>
          <a:p>
            <a:pPr>
              <a:buNone/>
            </a:pPr>
            <a:r>
              <a:rPr lang="uk-UA" sz="1100" b="1" dirty="0"/>
              <a:t>Скористайся нею.</a:t>
            </a:r>
            <a:endParaRPr lang="ru-RU" sz="1100" b="1" dirty="0"/>
          </a:p>
          <a:p>
            <a:pPr>
              <a:buNone/>
            </a:pPr>
            <a:r>
              <a:rPr lang="uk-UA" sz="1100" b="1" i="1" dirty="0"/>
              <a:t>    Життя —</a:t>
            </a:r>
            <a:r>
              <a:rPr lang="uk-UA" sz="1100" b="1" dirty="0"/>
              <a:t> це краса,</a:t>
            </a:r>
            <a:endParaRPr lang="ru-RU" sz="1100" b="1" dirty="0"/>
          </a:p>
          <a:p>
            <a:pPr>
              <a:buNone/>
            </a:pPr>
            <a:r>
              <a:rPr lang="ru-RU" sz="1100" b="1" dirty="0"/>
              <a:t> </a:t>
            </a:r>
            <a:r>
              <a:rPr lang="uk-UA" sz="1100" b="1" dirty="0"/>
              <a:t>   Милуйся нею.</a:t>
            </a:r>
            <a:endParaRPr lang="ru-RU" sz="1100" b="1" dirty="0"/>
          </a:p>
          <a:p>
            <a:pPr>
              <a:buNone/>
            </a:pPr>
            <a:r>
              <a:rPr lang="uk-UA" sz="1100" b="1" i="1" dirty="0"/>
              <a:t>        Життя —</a:t>
            </a:r>
            <a:r>
              <a:rPr lang="uk-UA" sz="1100" b="1" dirty="0"/>
              <a:t> це мрія,</a:t>
            </a:r>
            <a:endParaRPr lang="ru-RU" sz="1100" b="1" dirty="0"/>
          </a:p>
          <a:p>
            <a:pPr>
              <a:buNone/>
            </a:pPr>
            <a:r>
              <a:rPr lang="uk-UA" sz="1100" b="1" dirty="0"/>
              <a:t>        Здійсни її.</a:t>
            </a:r>
            <a:endParaRPr lang="ru-RU" sz="1100" b="1" dirty="0"/>
          </a:p>
          <a:p>
            <a:pPr>
              <a:buNone/>
            </a:pPr>
            <a:r>
              <a:rPr lang="uk-UA" sz="1100" b="1" dirty="0"/>
              <a:t>      </a:t>
            </a:r>
            <a:r>
              <a:rPr lang="uk-UA" sz="1100" b="1" i="1" dirty="0"/>
              <a:t>Життя —</a:t>
            </a:r>
            <a:r>
              <a:rPr lang="uk-UA" sz="1100" b="1" dirty="0"/>
              <a:t> це виклик,</a:t>
            </a:r>
            <a:endParaRPr lang="ru-RU" sz="1100" b="1" dirty="0"/>
          </a:p>
          <a:p>
            <a:pPr>
              <a:buNone/>
            </a:pPr>
            <a:r>
              <a:rPr lang="ru-RU" sz="1100" b="1" dirty="0"/>
              <a:t> </a:t>
            </a:r>
            <a:r>
              <a:rPr lang="uk-UA" sz="1100" b="1" dirty="0"/>
              <a:t>     Прийми його.</a:t>
            </a:r>
            <a:endParaRPr lang="ru-RU" sz="1100" b="1" dirty="0"/>
          </a:p>
          <a:p>
            <a:pPr>
              <a:buNone/>
            </a:pPr>
            <a:r>
              <a:rPr lang="uk-UA" sz="1100" b="1" dirty="0"/>
              <a:t>           </a:t>
            </a:r>
            <a:r>
              <a:rPr lang="uk-UA" sz="1100" b="1" i="1" dirty="0"/>
              <a:t>Життя —</a:t>
            </a:r>
            <a:r>
              <a:rPr lang="uk-UA" sz="1100" b="1" dirty="0"/>
              <a:t> повинність твоя насущна,</a:t>
            </a:r>
            <a:endParaRPr lang="ru-RU" sz="1100" b="1" dirty="0"/>
          </a:p>
          <a:p>
            <a:pPr>
              <a:buNone/>
            </a:pPr>
            <a:r>
              <a:rPr lang="uk-UA" sz="1100" b="1" dirty="0"/>
              <a:t>           Виконай її.</a:t>
            </a:r>
            <a:endParaRPr lang="ru-RU" sz="1100" b="1" dirty="0"/>
          </a:p>
          <a:p>
            <a:pPr>
              <a:buNone/>
            </a:pPr>
            <a:r>
              <a:rPr lang="uk-UA" sz="1100" b="1" dirty="0"/>
              <a:t>                </a:t>
            </a:r>
            <a:r>
              <a:rPr lang="uk-UA" sz="1100" b="1" i="1" dirty="0"/>
              <a:t>Життя —</a:t>
            </a:r>
            <a:r>
              <a:rPr lang="uk-UA" sz="1100" b="1" dirty="0"/>
              <a:t> це гра,</a:t>
            </a:r>
            <a:endParaRPr lang="ru-RU" sz="1100" b="1" dirty="0"/>
          </a:p>
          <a:p>
            <a:pPr>
              <a:buNone/>
            </a:pPr>
            <a:r>
              <a:rPr lang="uk-UA" sz="1100" b="1" dirty="0"/>
              <a:t>                Стань гравцем.</a:t>
            </a:r>
            <a:endParaRPr lang="ru-RU" sz="1100" b="1" dirty="0"/>
          </a:p>
          <a:p>
            <a:pPr>
              <a:buNone/>
            </a:pPr>
            <a:r>
              <a:rPr lang="uk-UA" sz="1100" b="1" dirty="0"/>
              <a:t>                     </a:t>
            </a:r>
            <a:r>
              <a:rPr lang="uk-UA" sz="1100" b="1" i="1" dirty="0"/>
              <a:t>Життя —</a:t>
            </a:r>
            <a:r>
              <a:rPr lang="uk-UA" sz="1100" b="1" dirty="0"/>
              <a:t> це багатство,</a:t>
            </a:r>
            <a:endParaRPr lang="ru-RU" sz="1100" b="1" dirty="0"/>
          </a:p>
          <a:p>
            <a:pPr>
              <a:buNone/>
            </a:pPr>
            <a:r>
              <a:rPr lang="ru-RU" sz="1100" b="1" dirty="0"/>
              <a:t>                     </a:t>
            </a:r>
            <a:r>
              <a:rPr lang="uk-UA" sz="1100" b="1" dirty="0"/>
              <a:t>Не розтрать його</a:t>
            </a:r>
            <a:r>
              <a:rPr lang="uk-UA" sz="1100" b="1" dirty="0" smtClean="0"/>
              <a:t>.</a:t>
            </a:r>
          </a:p>
          <a:p>
            <a:pPr>
              <a:buNone/>
            </a:pPr>
            <a:r>
              <a:rPr lang="uk-UA" sz="1100" b="1" dirty="0" smtClean="0"/>
              <a:t>                           </a:t>
            </a:r>
            <a:r>
              <a:rPr lang="uk-UA" sz="1100" b="1" i="1" dirty="0" smtClean="0"/>
              <a:t>Життя —</a:t>
            </a:r>
            <a:r>
              <a:rPr lang="uk-UA" sz="1100" b="1" dirty="0" smtClean="0"/>
              <a:t> це кохання,</a:t>
            </a:r>
            <a:endParaRPr lang="ru-RU" sz="1100" b="1" dirty="0" smtClean="0"/>
          </a:p>
          <a:p>
            <a:pPr>
              <a:buNone/>
            </a:pPr>
            <a:r>
              <a:rPr lang="uk-UA" sz="1100" b="1" i="1" dirty="0" smtClean="0"/>
              <a:t>                   </a:t>
            </a:r>
            <a:r>
              <a:rPr lang="uk-UA" sz="1100" b="1" dirty="0" smtClean="0"/>
              <a:t> </a:t>
            </a:r>
            <a:r>
              <a:rPr lang="ru-RU" sz="1100" b="1" dirty="0" smtClean="0"/>
              <a:t>    </a:t>
            </a:r>
            <a:r>
              <a:rPr lang="uk-UA" sz="1100" b="1" dirty="0" smtClean="0"/>
              <a:t>Насолоджуйся ним сповна.</a:t>
            </a:r>
            <a:endParaRPr lang="ru-RU" sz="1100" b="1" dirty="0" smtClean="0"/>
          </a:p>
          <a:p>
            <a:pPr>
              <a:buNone/>
            </a:pPr>
            <a:r>
              <a:rPr lang="ru-RU" sz="1100" b="1" dirty="0" smtClean="0"/>
              <a:t> </a:t>
            </a:r>
            <a:r>
              <a:rPr lang="uk-UA" sz="1100" b="1" dirty="0" smtClean="0"/>
              <a:t>                                </a:t>
            </a:r>
            <a:r>
              <a:rPr lang="uk-UA" sz="1100" b="1" i="1" dirty="0" smtClean="0"/>
              <a:t>Життя —</a:t>
            </a:r>
            <a:r>
              <a:rPr lang="uk-UA" sz="1100" b="1" dirty="0" smtClean="0"/>
              <a:t> це таємниця,</a:t>
            </a:r>
            <a:endParaRPr lang="ru-RU" sz="1100" b="1" dirty="0" smtClean="0"/>
          </a:p>
          <a:p>
            <a:pPr>
              <a:buNone/>
            </a:pPr>
            <a:r>
              <a:rPr lang="uk-UA" sz="1100" b="1" i="1" dirty="0" smtClean="0"/>
              <a:t>                              </a:t>
            </a:r>
            <a:r>
              <a:rPr lang="uk-UA" sz="1100" b="1" dirty="0" smtClean="0"/>
              <a:t>Пізнай її.</a:t>
            </a:r>
            <a:endParaRPr lang="ru-RU" sz="1100" b="1" dirty="0" smtClean="0"/>
          </a:p>
          <a:p>
            <a:pPr>
              <a:buNone/>
            </a:pPr>
            <a:r>
              <a:rPr lang="uk-UA" sz="1100" b="1" dirty="0" smtClean="0"/>
              <a:t>                                       </a:t>
            </a:r>
            <a:r>
              <a:rPr lang="uk-UA" sz="1100" b="1" i="1" dirty="0" smtClean="0"/>
              <a:t>Життя —</a:t>
            </a:r>
            <a:r>
              <a:rPr lang="uk-UA" sz="1100" b="1" dirty="0" smtClean="0"/>
              <a:t> це король лиха,</a:t>
            </a:r>
            <a:endParaRPr lang="ru-RU" sz="1100" b="1" dirty="0" smtClean="0"/>
          </a:p>
          <a:p>
            <a:pPr>
              <a:buNone/>
            </a:pPr>
            <a:r>
              <a:rPr lang="uk-UA" sz="1100" b="1" i="1" dirty="0" smtClean="0"/>
              <a:t>                                   </a:t>
            </a:r>
            <a:r>
              <a:rPr lang="uk-UA" sz="1100" b="1" dirty="0" smtClean="0"/>
              <a:t>Побори все.</a:t>
            </a:r>
            <a:endParaRPr lang="ru-RU" sz="1100" b="1" dirty="0" smtClean="0"/>
          </a:p>
          <a:p>
            <a:pPr>
              <a:buNone/>
            </a:pPr>
            <a:r>
              <a:rPr lang="uk-UA" sz="1100" b="1" dirty="0" smtClean="0"/>
              <a:t>                                             </a:t>
            </a:r>
            <a:r>
              <a:rPr lang="uk-UA" sz="1100" b="1" i="1" dirty="0" smtClean="0"/>
              <a:t>Життя —</a:t>
            </a:r>
            <a:r>
              <a:rPr lang="uk-UA" sz="1100" b="1" dirty="0" smtClean="0"/>
              <a:t> це пісня,</a:t>
            </a:r>
            <a:endParaRPr lang="ru-RU" sz="1100" b="1" dirty="0" smtClean="0"/>
          </a:p>
          <a:p>
            <a:pPr>
              <a:buNone/>
            </a:pPr>
            <a:r>
              <a:rPr lang="uk-UA" sz="1100" b="1" i="1" dirty="0" smtClean="0"/>
              <a:t>                                       </a:t>
            </a:r>
            <a:r>
              <a:rPr lang="uk-UA" sz="1100" b="1" dirty="0" smtClean="0"/>
              <a:t>Доспівай її до кінця.</a:t>
            </a:r>
            <a:endParaRPr lang="ru-RU" sz="1100" b="1" dirty="0" smtClean="0"/>
          </a:p>
          <a:p>
            <a:pPr>
              <a:buNone/>
            </a:pPr>
            <a:r>
              <a:rPr lang="uk-UA" sz="1100" b="1" dirty="0" smtClean="0"/>
              <a:t>                                                  </a:t>
            </a:r>
            <a:r>
              <a:rPr lang="uk-UA" sz="1100" b="1" i="1" dirty="0" smtClean="0"/>
              <a:t>Життя — </a:t>
            </a:r>
            <a:r>
              <a:rPr lang="uk-UA" sz="1100" b="1" dirty="0" smtClean="0"/>
              <a:t>це боротьба,</a:t>
            </a:r>
            <a:endParaRPr lang="ru-RU" sz="1100" b="1" dirty="0" smtClean="0"/>
          </a:p>
          <a:p>
            <a:pPr>
              <a:buNone/>
            </a:pPr>
            <a:r>
              <a:rPr lang="ru-RU" sz="1100" b="1" dirty="0" smtClean="0"/>
              <a:t>                                                         </a:t>
            </a:r>
            <a:r>
              <a:rPr lang="uk-UA" sz="1100" b="1" dirty="0" smtClean="0"/>
              <a:t>Стань борцем.</a:t>
            </a:r>
            <a:endParaRPr lang="ru-RU" sz="1100" b="1" dirty="0" smtClean="0"/>
          </a:p>
          <a:p>
            <a:pPr>
              <a:buNone/>
            </a:pPr>
            <a:r>
              <a:rPr lang="uk-UA" sz="1100" b="1" dirty="0" smtClean="0"/>
              <a:t>                                                       </a:t>
            </a:r>
            <a:r>
              <a:rPr lang="uk-UA" sz="1100" b="1" i="1" dirty="0" smtClean="0"/>
              <a:t>Життя —</a:t>
            </a:r>
            <a:r>
              <a:rPr lang="uk-UA" sz="1100" b="1" dirty="0" smtClean="0"/>
              <a:t> це фортуна,</a:t>
            </a:r>
            <a:endParaRPr lang="ru-RU" sz="1100" b="1" dirty="0" smtClean="0"/>
          </a:p>
          <a:p>
            <a:pPr>
              <a:buNone/>
            </a:pPr>
            <a:r>
              <a:rPr lang="ru-RU" sz="1100" b="1" dirty="0" smtClean="0"/>
              <a:t>                                                       </a:t>
            </a:r>
            <a:r>
              <a:rPr lang="uk-UA" sz="1100" b="1" dirty="0" smtClean="0"/>
              <a:t>Шукай цю мить.</a:t>
            </a:r>
            <a:endParaRPr lang="ru-RU" sz="1100" b="1" dirty="0" smtClean="0"/>
          </a:p>
          <a:p>
            <a:pPr>
              <a:buNone/>
            </a:pPr>
            <a:r>
              <a:rPr lang="uk-UA" sz="1100" b="1" i="1" dirty="0" smtClean="0"/>
              <a:t>                                                      Життя</a:t>
            </a:r>
            <a:r>
              <a:rPr lang="uk-UA" sz="1100" b="1" dirty="0" smtClean="0"/>
              <a:t> таке чудове,</a:t>
            </a:r>
            <a:endParaRPr lang="ru-RU" sz="1100" b="1" dirty="0" smtClean="0"/>
          </a:p>
          <a:p>
            <a:pPr>
              <a:buNone/>
            </a:pPr>
            <a:r>
              <a:rPr lang="ru-RU" sz="1100" b="1" dirty="0" smtClean="0"/>
              <a:t>                                                             </a:t>
            </a:r>
            <a:r>
              <a:rPr lang="uk-UA" sz="1100" b="1" dirty="0" smtClean="0"/>
              <a:t>Не згуби його.</a:t>
            </a:r>
            <a:endParaRPr lang="ru-RU" sz="1100" b="1" dirty="0" smtClean="0"/>
          </a:p>
          <a:p>
            <a:pPr>
              <a:buNone/>
            </a:pPr>
            <a:r>
              <a:rPr lang="uk-UA" sz="1100" b="1" i="1" dirty="0" smtClean="0"/>
              <a:t>                                          Це твоє життя,</a:t>
            </a:r>
            <a:endParaRPr lang="ru-RU" sz="1100" b="1" dirty="0" smtClean="0"/>
          </a:p>
          <a:p>
            <a:pPr>
              <a:buNone/>
            </a:pPr>
            <a:r>
              <a:rPr lang="uk-UA" sz="1100" b="1" i="1" dirty="0" smtClean="0"/>
              <a:t>                                          Борись за нього!</a:t>
            </a:r>
            <a:endParaRPr lang="ru-RU" sz="1100" b="1" dirty="0" smtClean="0"/>
          </a:p>
          <a:p>
            <a:pPr>
              <a:buNone/>
            </a:pPr>
            <a:endParaRPr lang="ru-RU" sz="105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11446"/>
            <a:ext cx="77724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714356"/>
            <a:ext cx="8572560" cy="6000792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600" b="1" dirty="0" smtClean="0"/>
              <a:t>1.Не унывай! Унывающий обречен на неудачи.</a:t>
            </a:r>
          </a:p>
          <a:p>
            <a:pPr algn="l"/>
            <a:r>
              <a:rPr lang="ru-RU" sz="3600" b="1" dirty="0" smtClean="0"/>
              <a:t>2.Не бойся! Трус обречен на поражение.</a:t>
            </a:r>
            <a:br>
              <a:rPr lang="ru-RU" sz="3600" b="1" dirty="0" smtClean="0"/>
            </a:br>
            <a:r>
              <a:rPr lang="ru-RU" sz="3600" b="1" dirty="0" smtClean="0"/>
              <a:t>3.Трудись! Другого пути к успеху не дано.</a:t>
            </a:r>
            <a:br>
              <a:rPr lang="ru-RU" sz="3600" b="1" dirty="0" smtClean="0"/>
            </a:br>
            <a:r>
              <a:rPr lang="ru-RU" sz="3600" b="1" dirty="0" smtClean="0"/>
              <a:t>4.Думай! Думай до поступка, думай, совершив поступок, и ты научишься не совершать ошибок, накопишь опыт.</a:t>
            </a:r>
            <a:br>
              <a:rPr lang="ru-RU" sz="3600" b="1" dirty="0" smtClean="0"/>
            </a:br>
            <a:r>
              <a:rPr lang="ru-RU" sz="3600" b="1" dirty="0" smtClean="0"/>
              <a:t>5.Не лги! И ты будешь иметь друзей. 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1"/>
            <a:ext cx="82296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50" name="Picture 2" descr="G:\1226309703_4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15369" cy="6038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45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G:\211976_html_m3d24767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Правило, сформульоване філософом Протагором: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7200" b="1" i="1" dirty="0" smtClean="0"/>
              <a:t>«</a:t>
            </a:r>
            <a:r>
              <a:rPr lang="uk-UA" sz="7200" b="1" i="1" dirty="0" err="1" smtClean="0"/>
              <a:t>Людина—</a:t>
            </a:r>
            <a:r>
              <a:rPr lang="uk-UA" sz="7200" b="1" i="1" dirty="0" smtClean="0"/>
              <a:t> міра всіх речей»</a:t>
            </a:r>
            <a:endParaRPr lang="ru-RU" sz="72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4323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/>
              <a:t>цінність людського </a:t>
            </a:r>
            <a:r>
              <a:rPr lang="uk-UA" sz="5400" b="1" dirty="0" err="1" smtClean="0"/>
              <a:t>життя—</a:t>
            </a:r>
            <a:r>
              <a:rPr lang="uk-UA" sz="5400" b="1" dirty="0" smtClean="0"/>
              <a:t> це найвища суспільна цінність. </a:t>
            </a:r>
            <a:endParaRPr lang="ru-RU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Державні документи соціально-правової охорони життя людини, прав дитини.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400" b="1" dirty="0" smtClean="0"/>
              <a:t>Конституція України, Конвенція ООН про права дитини, Закон України «Про охорону дитинства», Національна програма «Дитина України»;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img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714356"/>
            <a:ext cx="8715436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Слово «життя» багатозначне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b="1" dirty="0" smtClean="0"/>
              <a:t>Воно </a:t>
            </a:r>
            <a:r>
              <a:rPr lang="uk-UA" sz="3600" b="1" dirty="0"/>
              <a:t>охоплює різні сторони дійсності:</a:t>
            </a:r>
            <a:endParaRPr lang="uk-UA" sz="3600" b="1" dirty="0" smtClean="0"/>
          </a:p>
          <a:p>
            <a:r>
              <a:rPr lang="uk-UA" sz="3600" b="1" dirty="0"/>
              <a:t>— суспільне, індивідуальне життя;</a:t>
            </a:r>
            <a:endParaRPr lang="uk-UA" sz="3600" b="1" dirty="0" smtClean="0"/>
          </a:p>
          <a:p>
            <a:r>
              <a:rPr lang="uk-UA" sz="3600" b="1" dirty="0"/>
              <a:t>— матеріальне, духовне;</a:t>
            </a:r>
            <a:endParaRPr lang="uk-UA" sz="3600" b="1" dirty="0" smtClean="0"/>
          </a:p>
          <a:p>
            <a:r>
              <a:rPr lang="uk-UA" sz="3600" b="1" dirty="0"/>
              <a:t>— щасливе, багате, праведне і т. д. </a:t>
            </a:r>
            <a:endParaRPr lang="uk-UA" sz="3600" b="1" dirty="0" smtClean="0"/>
          </a:p>
          <a:p>
            <a:endParaRPr lang="ru-RU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Шкала </a:t>
            </a:r>
            <a:r>
              <a:rPr lang="ru-RU" dirty="0" err="1" smtClean="0">
                <a:solidFill>
                  <a:srgbClr val="C00000"/>
                </a:solidFill>
              </a:rPr>
              <a:t>цінностей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858312" cy="585791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                                                                                                                             </a:t>
            </a:r>
            <a:r>
              <a:rPr lang="ru-RU" b="1" dirty="0" err="1" smtClean="0"/>
              <a:t>Щастя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                                                                       </a:t>
            </a:r>
          </a:p>
          <a:p>
            <a:r>
              <a:rPr lang="ru-RU" b="1" dirty="0" smtClean="0"/>
              <a:t>                                                                                                                         </a:t>
            </a:r>
            <a:r>
              <a:rPr lang="ru-RU" b="1" dirty="0" err="1" smtClean="0"/>
              <a:t>Праця</a:t>
            </a:r>
            <a:r>
              <a:rPr lang="ru-RU" b="1" dirty="0" smtClean="0"/>
              <a:t>                             </a:t>
            </a:r>
          </a:p>
          <a:p>
            <a:r>
              <a:rPr lang="ru-RU" b="1" dirty="0" smtClean="0"/>
              <a:t>                                                                                                                                           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                                                                                                              Родина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                                                                                    </a:t>
            </a:r>
            <a:r>
              <a:rPr lang="ru-RU" b="1" dirty="0" err="1" smtClean="0"/>
              <a:t>Здоров`я</a:t>
            </a:r>
            <a:endParaRPr lang="ru-RU" b="1" dirty="0" smtClean="0"/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                                                              </a:t>
            </a:r>
            <a:r>
              <a:rPr lang="ru-RU" b="1" dirty="0" err="1" smtClean="0"/>
              <a:t>Лінь</a:t>
            </a:r>
            <a:endParaRPr lang="ru-RU" b="1" dirty="0" smtClean="0"/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                                    </a:t>
            </a:r>
          </a:p>
          <a:p>
            <a:r>
              <a:rPr lang="ru-RU" b="1" dirty="0" smtClean="0"/>
              <a:t>                                   Алкоголь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              Наркотик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 </a:t>
            </a:r>
            <a:r>
              <a:rPr lang="ru-RU" b="1" dirty="0" err="1" smtClean="0"/>
              <a:t>Суїцид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C00000"/>
                </a:solidFill>
              </a:rPr>
              <a:t>Жити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щасливо</a:t>
            </a:r>
            <a:r>
              <a:rPr lang="ru-RU" sz="3200" b="1" dirty="0" smtClean="0">
                <a:solidFill>
                  <a:srgbClr val="C00000"/>
                </a:solidFill>
              </a:rPr>
              <a:t> – </a:t>
            </a:r>
            <a:r>
              <a:rPr lang="ru-RU" sz="3200" b="1" dirty="0" err="1" smtClean="0">
                <a:solidFill>
                  <a:srgbClr val="C00000"/>
                </a:solidFill>
              </a:rPr>
              <a:t>мати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повагу</a:t>
            </a:r>
            <a:r>
              <a:rPr lang="ru-RU" sz="3200" b="1" dirty="0" smtClean="0">
                <a:solidFill>
                  <a:srgbClr val="C00000"/>
                </a:solidFill>
              </a:rPr>
              <a:t> людей, </a:t>
            </a:r>
            <a:r>
              <a:rPr lang="ru-RU" sz="3200" b="1" dirty="0" err="1" smtClean="0">
                <a:solidFill>
                  <a:srgbClr val="C00000"/>
                </a:solidFill>
              </a:rPr>
              <a:t>здоров`я</a:t>
            </a:r>
            <a:r>
              <a:rPr lang="ru-RU" sz="3200" b="1" dirty="0" smtClean="0">
                <a:solidFill>
                  <a:srgbClr val="C00000"/>
                </a:solidFill>
              </a:rPr>
              <a:t>, </a:t>
            </a:r>
            <a:r>
              <a:rPr lang="ru-RU" sz="3200" b="1" dirty="0" err="1" smtClean="0">
                <a:solidFill>
                  <a:srgbClr val="C00000"/>
                </a:solidFill>
              </a:rPr>
              <a:t>любов</a:t>
            </a:r>
            <a:r>
              <a:rPr lang="ru-RU" sz="3200" b="1" dirty="0" smtClean="0">
                <a:solidFill>
                  <a:srgbClr val="C00000"/>
                </a:solidFill>
              </a:rPr>
              <a:t>, </a:t>
            </a:r>
            <a:r>
              <a:rPr lang="ru-RU" sz="3200" b="1" dirty="0" err="1" smtClean="0">
                <a:solidFill>
                  <a:srgbClr val="C00000"/>
                </a:solidFill>
              </a:rPr>
              <a:t>друзів</a:t>
            </a:r>
            <a:r>
              <a:rPr lang="ru-RU" sz="3200" b="1" dirty="0" smtClean="0">
                <a:solidFill>
                  <a:srgbClr val="C00000"/>
                </a:solidFill>
              </a:rPr>
              <a:t>, роботу </a:t>
            </a:r>
            <a:r>
              <a:rPr lang="ru-RU" sz="3200" b="1" dirty="0" err="1" smtClean="0">
                <a:solidFill>
                  <a:srgbClr val="C00000"/>
                </a:solidFill>
              </a:rPr>
              <a:t>і</a:t>
            </a:r>
            <a:r>
              <a:rPr lang="ru-RU" sz="3200" b="1" dirty="0" smtClean="0">
                <a:solidFill>
                  <a:srgbClr val="C00000"/>
                </a:solidFill>
              </a:rPr>
              <a:t> т.д. Але </a:t>
            </a:r>
            <a:r>
              <a:rPr lang="ru-RU" sz="3200" b="1" dirty="0" err="1" smtClean="0">
                <a:solidFill>
                  <a:srgbClr val="C00000"/>
                </a:solidFill>
              </a:rPr>
              <a:t>необхідно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розуміти</a:t>
            </a:r>
            <a:r>
              <a:rPr lang="ru-RU" sz="3200" b="1" dirty="0" smtClean="0">
                <a:solidFill>
                  <a:srgbClr val="C00000"/>
                </a:solidFill>
              </a:rPr>
              <a:t>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Для </a:t>
            </a:r>
            <a:r>
              <a:rPr lang="ru-RU" sz="4000" b="1" dirty="0" err="1" smtClean="0"/>
              <a:t>чого</a:t>
            </a:r>
            <a:r>
              <a:rPr lang="ru-RU" sz="4000" b="1" dirty="0" smtClean="0"/>
              <a:t> живу?</a:t>
            </a:r>
          </a:p>
          <a:p>
            <a:r>
              <a:rPr lang="ru-RU" sz="4000" b="1" dirty="0" err="1" smtClean="0"/>
              <a:t>Чого</a:t>
            </a:r>
            <a:r>
              <a:rPr lang="ru-RU" sz="4000" b="1" dirty="0" smtClean="0"/>
              <a:t> хочу? </a:t>
            </a:r>
          </a:p>
          <a:p>
            <a:r>
              <a:rPr lang="ru-RU" sz="4000" b="1" dirty="0" smtClean="0"/>
              <a:t>Як </a:t>
            </a:r>
            <a:r>
              <a:rPr lang="ru-RU" sz="4000" b="1" dirty="0" err="1" smtClean="0"/>
              <a:t>іншим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поруч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зі</a:t>
            </a:r>
            <a:r>
              <a:rPr lang="ru-RU" sz="4000" b="1" dirty="0" smtClean="0"/>
              <a:t> мною? </a:t>
            </a:r>
          </a:p>
          <a:p>
            <a:r>
              <a:rPr lang="ru-RU" sz="4000" b="1" dirty="0" smtClean="0"/>
              <a:t>З </a:t>
            </a:r>
            <a:r>
              <a:rPr lang="ru-RU" sz="4000" b="1" dirty="0" err="1" smtClean="0"/>
              <a:t>чого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почати</a:t>
            </a:r>
            <a:r>
              <a:rPr lang="ru-RU" sz="4000" b="1" dirty="0" smtClean="0"/>
              <a:t>? </a:t>
            </a:r>
          </a:p>
          <a:p>
            <a:r>
              <a:rPr lang="ru-RU" sz="4000" b="1" dirty="0" err="1" smtClean="0"/>
              <a:t>Що</a:t>
            </a:r>
            <a:r>
              <a:rPr lang="ru-RU" sz="4000" b="1" dirty="0" smtClean="0"/>
              <a:t> буде </a:t>
            </a:r>
            <a:r>
              <a:rPr lang="ru-RU" sz="4000" b="1" dirty="0" err="1" smtClean="0"/>
              <a:t>потім</a:t>
            </a:r>
            <a:r>
              <a:rPr lang="ru-RU" sz="4000" b="1" dirty="0" smtClean="0"/>
              <a:t>? </a:t>
            </a:r>
          </a:p>
          <a:p>
            <a:r>
              <a:rPr lang="ru-RU" sz="4000" b="1" dirty="0" err="1" smtClean="0"/>
              <a:t>Думати</a:t>
            </a:r>
            <a:r>
              <a:rPr lang="ru-RU" sz="4000" b="1" dirty="0" smtClean="0"/>
              <a:t> про </a:t>
            </a:r>
            <a:r>
              <a:rPr lang="ru-RU" sz="4000" b="1" dirty="0" err="1" smtClean="0"/>
              <a:t>інши</a:t>
            </a:r>
            <a:endParaRPr lang="ru-RU" sz="4000" b="1" dirty="0" smtClean="0"/>
          </a:p>
          <a:p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</TotalTime>
  <Words>562</Words>
  <Application>Microsoft Office PowerPoint</Application>
  <PresentationFormat>Экран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Життя людини— найвища цінність </vt:lpstr>
      <vt:lpstr>Слайд 2</vt:lpstr>
      <vt:lpstr>Правило, сформульоване філософом Протагором: </vt:lpstr>
      <vt:lpstr>Слайд 4</vt:lpstr>
      <vt:lpstr>Державні документи соціально-правової охорони життя людини, прав дитини.</vt:lpstr>
      <vt:lpstr>Слайд 6</vt:lpstr>
      <vt:lpstr>Слово «життя» багатозначне</vt:lpstr>
      <vt:lpstr>Шкала цінностей.</vt:lpstr>
      <vt:lpstr>Жити щасливо – мати повагу людей, здоров`я, любов, друзів, роботу і т.д. Але необхідно розуміти:</vt:lpstr>
      <vt:lpstr>Висловлювання про значення, мету життя</vt:lpstr>
      <vt:lpstr>Слайд 11</vt:lpstr>
      <vt:lpstr>  Як треба ставитися до життя? Як ви долаєте труднощі?</vt:lpstr>
      <vt:lpstr>Як оцінити життя людини?</vt:lpstr>
      <vt:lpstr>Правила</vt:lpstr>
      <vt:lpstr>Духовний заповіт матері Терези: </vt:lpstr>
      <vt:lpstr>Слайд 16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Admin</cp:lastModifiedBy>
  <cp:revision>21</cp:revision>
  <dcterms:created xsi:type="dcterms:W3CDTF">2013-10-23T13:32:12Z</dcterms:created>
  <dcterms:modified xsi:type="dcterms:W3CDTF">2013-10-23T07:10:36Z</dcterms:modified>
</cp:coreProperties>
</file>